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60" r:id="rId4"/>
    <p:sldId id="262" r:id="rId5"/>
    <p:sldId id="264" r:id="rId6"/>
    <p:sldId id="265" r:id="rId7"/>
  </p:sldIdLst>
  <p:sldSz cx="13817600" cy="77724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7667" autoAdjust="0"/>
  </p:normalViewPr>
  <p:slideViewPr>
    <p:cSldViewPr snapToGrid="0">
      <p:cViewPr>
        <p:scale>
          <a:sx n="66" d="100"/>
          <a:sy n="66" d="100"/>
        </p:scale>
        <p:origin x="200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158910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662936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really stuck with us was the statement “there are more interesting things about me than my disease”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 we want to make it easier to manage your disease so that you can focus and continue developing the things that are unique about yourself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made it easy to find people and events by implementing Google Maps and adding filters to select information most pertinent to you at the moment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Through reminders, community badges, and facilitating appointment making, we empower our users to continuously make healthy choices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we enabled these young adults to take charge of their life by simplifying the means by which they connect to their community of peers and medical professionals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43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699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2881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490296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0059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/>
          </p:nvPr>
        </p:nvSpPr>
        <p:spPr>
          <a:xfrm>
            <a:off x="1727200" y="1272011"/>
            <a:ext cx="10363200" cy="27059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727200" y="4082310"/>
            <a:ext cx="103632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None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8145" marR="0" indent="-10145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36290" marR="0" indent="-7590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54434" marR="0" indent="-5033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72578" marR="0" indent="-2478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90724" marR="0" indent="-12624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108869" marR="0" indent="-10068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27013" marR="0" indent="-7513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45157" marR="0" indent="-4957" algn="ctr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None/>
              <a:defRPr sz="1812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 rot="5400000">
            <a:off x="8084554" y="2217473"/>
            <a:ext cx="6586750" cy="29794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 rot="5400000">
            <a:off x="2039355" y="-675586"/>
            <a:ext cx="6586750" cy="87655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6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942762" y="1937703"/>
            <a:ext cx="11917679" cy="32331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6800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942762" y="5201392"/>
            <a:ext cx="1191767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720">
                <a:solidFill>
                  <a:srgbClr val="888888"/>
                </a:solidFill>
              </a:defRPr>
            </a:lvl1pPr>
            <a:lvl2pPr marL="518145" indent="-10145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267">
                <a:solidFill>
                  <a:srgbClr val="888888"/>
                </a:solidFill>
              </a:defRPr>
            </a:lvl2pPr>
            <a:lvl3pPr marL="1036290" indent="-759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2040">
                <a:solidFill>
                  <a:srgbClr val="888888"/>
                </a:solidFill>
              </a:defRPr>
            </a:lvl3pPr>
            <a:lvl4pPr marL="1554434" indent="-5033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4pPr>
            <a:lvl5pPr marL="2072578" indent="-2478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5pPr>
            <a:lvl6pPr marL="2590724" indent="-12624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6pPr>
            <a:lvl7pPr marL="3108869" indent="-10068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7pPr>
            <a:lvl8pPr marL="3627013" indent="-7513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8pPr>
            <a:lvl9pPr marL="4145157" indent="-4957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1812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58724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995160" y="2069041"/>
            <a:ext cx="58724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9517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951759" y="1905317"/>
            <a:ext cx="5845491" cy="9337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720" b="1"/>
            </a:lvl1pPr>
            <a:lvl2pPr marL="518145" indent="-10145" rtl="0">
              <a:spcBef>
                <a:spcPts val="0"/>
              </a:spcBef>
              <a:buFont typeface="Calibri"/>
              <a:buNone/>
              <a:defRPr sz="2267" b="1"/>
            </a:lvl2pPr>
            <a:lvl3pPr marL="1036290" indent="-7590" rtl="0">
              <a:spcBef>
                <a:spcPts val="0"/>
              </a:spcBef>
              <a:buFont typeface="Calibri"/>
              <a:buNone/>
              <a:defRPr sz="2040" b="1"/>
            </a:lvl3pPr>
            <a:lvl4pPr marL="1554434" indent="-5033" rtl="0">
              <a:spcBef>
                <a:spcPts val="0"/>
              </a:spcBef>
              <a:buFont typeface="Calibri"/>
              <a:buNone/>
              <a:defRPr sz="1812" b="1"/>
            </a:lvl4pPr>
            <a:lvl5pPr marL="2072578" indent="-2478" rtl="0">
              <a:spcBef>
                <a:spcPts val="0"/>
              </a:spcBef>
              <a:buFont typeface="Calibri"/>
              <a:buNone/>
              <a:defRPr sz="1812" b="1"/>
            </a:lvl5pPr>
            <a:lvl6pPr marL="2590724" indent="-12624" rtl="0">
              <a:spcBef>
                <a:spcPts val="0"/>
              </a:spcBef>
              <a:buFont typeface="Calibri"/>
              <a:buNone/>
              <a:defRPr sz="1812" b="1"/>
            </a:lvl6pPr>
            <a:lvl7pPr marL="3108869" indent="-10068" rtl="0">
              <a:spcBef>
                <a:spcPts val="0"/>
              </a:spcBef>
              <a:buFont typeface="Calibri"/>
              <a:buNone/>
              <a:defRPr sz="1812" b="1"/>
            </a:lvl7pPr>
            <a:lvl8pPr marL="3627013" indent="-7513" rtl="0">
              <a:spcBef>
                <a:spcPts val="0"/>
              </a:spcBef>
              <a:buFont typeface="Calibri"/>
              <a:buNone/>
              <a:defRPr sz="1812" b="1"/>
            </a:lvl8pPr>
            <a:lvl9pPr marL="4145157" indent="-4957" rtl="0">
              <a:spcBef>
                <a:spcPts val="0"/>
              </a:spcBef>
              <a:buFont typeface="Calibri"/>
              <a:buNone/>
              <a:defRPr sz="1812" b="1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951759" y="2839084"/>
            <a:ext cx="5845491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3"/>
          </p:nvPr>
        </p:nvSpPr>
        <p:spPr>
          <a:xfrm>
            <a:off x="6995160" y="1905317"/>
            <a:ext cx="5874279" cy="9337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 sz="2720" b="1"/>
            </a:lvl1pPr>
            <a:lvl2pPr marL="518145" indent="-10145" rtl="0">
              <a:spcBef>
                <a:spcPts val="0"/>
              </a:spcBef>
              <a:buFont typeface="Calibri"/>
              <a:buNone/>
              <a:defRPr sz="2267" b="1"/>
            </a:lvl2pPr>
            <a:lvl3pPr marL="1036290" indent="-7590" rtl="0">
              <a:spcBef>
                <a:spcPts val="0"/>
              </a:spcBef>
              <a:buFont typeface="Calibri"/>
              <a:buNone/>
              <a:defRPr sz="2040" b="1"/>
            </a:lvl3pPr>
            <a:lvl4pPr marL="1554434" indent="-5033" rtl="0">
              <a:spcBef>
                <a:spcPts val="0"/>
              </a:spcBef>
              <a:buFont typeface="Calibri"/>
              <a:buNone/>
              <a:defRPr sz="1812" b="1"/>
            </a:lvl4pPr>
            <a:lvl5pPr marL="2072578" indent="-2478" rtl="0">
              <a:spcBef>
                <a:spcPts val="0"/>
              </a:spcBef>
              <a:buFont typeface="Calibri"/>
              <a:buNone/>
              <a:defRPr sz="1812" b="1"/>
            </a:lvl5pPr>
            <a:lvl6pPr marL="2590724" indent="-12624" rtl="0">
              <a:spcBef>
                <a:spcPts val="0"/>
              </a:spcBef>
              <a:buFont typeface="Calibri"/>
              <a:buNone/>
              <a:defRPr sz="1812" b="1"/>
            </a:lvl6pPr>
            <a:lvl7pPr marL="3108869" indent="-10068" rtl="0">
              <a:spcBef>
                <a:spcPts val="0"/>
              </a:spcBef>
              <a:buFont typeface="Calibri"/>
              <a:buNone/>
              <a:defRPr sz="1812" b="1"/>
            </a:lvl7pPr>
            <a:lvl8pPr marL="3627013" indent="-7513" rtl="0">
              <a:spcBef>
                <a:spcPts val="0"/>
              </a:spcBef>
              <a:buFont typeface="Calibri"/>
              <a:buNone/>
              <a:defRPr sz="1812" b="1"/>
            </a:lvl8pPr>
            <a:lvl9pPr marL="4145157" indent="-4957" rtl="0">
              <a:spcBef>
                <a:spcPts val="0"/>
              </a:spcBef>
              <a:buFont typeface="Calibri"/>
              <a:buNone/>
              <a:defRPr sz="1812" b="1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4"/>
          </p:nvPr>
        </p:nvSpPr>
        <p:spPr>
          <a:xfrm>
            <a:off x="6995160" y="2839084"/>
            <a:ext cx="5874279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951759" y="518160"/>
            <a:ext cx="4456534" cy="1813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5874280" y="1119082"/>
            <a:ext cx="6995160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 sz="3173"/>
            </a:lvl2pPr>
            <a:lvl3pPr rtl="0">
              <a:spcBef>
                <a:spcPts val="0"/>
              </a:spcBef>
              <a:defRPr sz="2720"/>
            </a:lvl3pPr>
            <a:lvl4pPr rtl="0">
              <a:spcBef>
                <a:spcPts val="0"/>
              </a:spcBef>
              <a:defRPr sz="2267"/>
            </a:lvl4pPr>
            <a:lvl5pPr rtl="0">
              <a:spcBef>
                <a:spcPts val="0"/>
              </a:spcBef>
              <a:defRPr sz="2267"/>
            </a:lvl5pPr>
            <a:lvl6pPr rtl="0">
              <a:spcBef>
                <a:spcPts val="0"/>
              </a:spcBef>
              <a:defRPr sz="2267"/>
            </a:lvl6pPr>
            <a:lvl7pPr rtl="0">
              <a:spcBef>
                <a:spcPts val="0"/>
              </a:spcBef>
              <a:defRPr sz="2267"/>
            </a:lvl7pPr>
            <a:lvl8pPr rtl="0">
              <a:spcBef>
                <a:spcPts val="0"/>
              </a:spcBef>
              <a:defRPr sz="2267"/>
            </a:lvl8pPr>
            <a:lvl9pPr rtl="0">
              <a:spcBef>
                <a:spcPts val="0"/>
              </a:spcBef>
              <a:defRPr sz="2267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951759" y="2331719"/>
            <a:ext cx="4456534" cy="43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812"/>
            </a:lvl1pPr>
            <a:lvl2pPr marL="518145" indent="-10145" rtl="0">
              <a:spcBef>
                <a:spcPts val="0"/>
              </a:spcBef>
              <a:buFont typeface="Calibri"/>
              <a:buNone/>
              <a:defRPr sz="1587"/>
            </a:lvl2pPr>
            <a:lvl3pPr marL="1036290" indent="-7590" rtl="0">
              <a:spcBef>
                <a:spcPts val="0"/>
              </a:spcBef>
              <a:buFont typeface="Calibri"/>
              <a:buNone/>
              <a:defRPr sz="1360"/>
            </a:lvl3pPr>
            <a:lvl4pPr marL="1554434" indent="-5033" rtl="0">
              <a:spcBef>
                <a:spcPts val="0"/>
              </a:spcBef>
              <a:buFont typeface="Calibri"/>
              <a:buNone/>
              <a:defRPr sz="1133"/>
            </a:lvl4pPr>
            <a:lvl5pPr marL="2072578" indent="-2478" rtl="0">
              <a:spcBef>
                <a:spcPts val="0"/>
              </a:spcBef>
              <a:buFont typeface="Calibri"/>
              <a:buNone/>
              <a:defRPr sz="1133"/>
            </a:lvl5pPr>
            <a:lvl6pPr marL="2590724" indent="-12624" rtl="0">
              <a:spcBef>
                <a:spcPts val="0"/>
              </a:spcBef>
              <a:buFont typeface="Calibri"/>
              <a:buNone/>
              <a:defRPr sz="1133"/>
            </a:lvl6pPr>
            <a:lvl7pPr marL="3108869" indent="-10068" rtl="0">
              <a:spcBef>
                <a:spcPts val="0"/>
              </a:spcBef>
              <a:buFont typeface="Calibri"/>
              <a:buNone/>
              <a:defRPr sz="1133"/>
            </a:lvl7pPr>
            <a:lvl8pPr marL="3627013" indent="-7513" rtl="0">
              <a:spcBef>
                <a:spcPts val="0"/>
              </a:spcBef>
              <a:buFont typeface="Calibri"/>
              <a:buNone/>
              <a:defRPr sz="1133"/>
            </a:lvl8pPr>
            <a:lvl9pPr marL="4145157" indent="-4957" rtl="0">
              <a:spcBef>
                <a:spcPts val="0"/>
              </a:spcBef>
              <a:buFont typeface="Calibri"/>
              <a:buNone/>
              <a:defRPr sz="1133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951759" y="518160"/>
            <a:ext cx="4456534" cy="181356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 sz="3627"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pic" idx="2"/>
          </p:nvPr>
        </p:nvSpPr>
        <p:spPr>
          <a:xfrm>
            <a:off x="5874280" y="1119082"/>
            <a:ext cx="6995160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 sz="3627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18145" marR="0" indent="-10145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3173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36290" marR="0" indent="-759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554434" marR="0" indent="-5033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72578" marR="0" indent="-2478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90724" marR="0" indent="-12624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108869" marR="0" indent="-10068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27013" marR="0" indent="-7513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45157" marR="0" indent="-4957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951759" y="2331719"/>
            <a:ext cx="4456534" cy="43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 sz="1812"/>
            </a:lvl1pPr>
            <a:lvl2pPr marL="518145" indent="-10145" rtl="0">
              <a:spcBef>
                <a:spcPts val="0"/>
              </a:spcBef>
              <a:buFont typeface="Calibri"/>
              <a:buNone/>
              <a:defRPr sz="1587"/>
            </a:lvl2pPr>
            <a:lvl3pPr marL="1036290" indent="-7590" rtl="0">
              <a:spcBef>
                <a:spcPts val="0"/>
              </a:spcBef>
              <a:buFont typeface="Calibri"/>
              <a:buNone/>
              <a:defRPr sz="1360"/>
            </a:lvl3pPr>
            <a:lvl4pPr marL="1554434" indent="-5033" rtl="0">
              <a:spcBef>
                <a:spcPts val="0"/>
              </a:spcBef>
              <a:buFont typeface="Calibri"/>
              <a:buNone/>
              <a:defRPr sz="1133"/>
            </a:lvl4pPr>
            <a:lvl5pPr marL="2072578" indent="-2478" rtl="0">
              <a:spcBef>
                <a:spcPts val="0"/>
              </a:spcBef>
              <a:buFont typeface="Calibri"/>
              <a:buNone/>
              <a:defRPr sz="1133"/>
            </a:lvl5pPr>
            <a:lvl6pPr marL="2590724" indent="-12624" rtl="0">
              <a:spcBef>
                <a:spcPts val="0"/>
              </a:spcBef>
              <a:buFont typeface="Calibri"/>
              <a:buNone/>
              <a:defRPr sz="1133"/>
            </a:lvl6pPr>
            <a:lvl7pPr marL="3108869" indent="-10068" rtl="0">
              <a:spcBef>
                <a:spcPts val="0"/>
              </a:spcBef>
              <a:buFont typeface="Calibri"/>
              <a:buNone/>
              <a:defRPr sz="1133"/>
            </a:lvl7pPr>
            <a:lvl8pPr marL="3627013" indent="-7513" rtl="0">
              <a:spcBef>
                <a:spcPts val="0"/>
              </a:spcBef>
              <a:buFont typeface="Calibri"/>
              <a:buNone/>
              <a:defRPr sz="1133"/>
            </a:lvl8pPr>
            <a:lvl9pPr marL="4145157" indent="-4957" rtl="0">
              <a:spcBef>
                <a:spcPts val="0"/>
              </a:spcBef>
              <a:buFont typeface="Calibri"/>
              <a:buNone/>
              <a:defRPr sz="1133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 rot="5400000">
            <a:off x="4443041" y="-1424039"/>
            <a:ext cx="4931515" cy="1191767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98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679" cy="49315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9072" marR="0" indent="-57586" algn="l" rtl="0">
              <a:lnSpc>
                <a:spcPct val="90000"/>
              </a:lnSpc>
              <a:spcBef>
                <a:spcPts val="1133"/>
              </a:spcBef>
              <a:buClr>
                <a:schemeClr val="dk1"/>
              </a:buClr>
              <a:buFont typeface="Arial"/>
              <a:buChar char="•"/>
              <a:defRPr sz="3173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777217" marR="0" indent="-9649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72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295362" marR="0" indent="-122707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267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13507" marR="0" indent="-13456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331651" marR="0" indent="-132011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849796" marR="0" indent="-142156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367941" marR="0" indent="-139600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886086" marR="0" indent="-137045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404230" marR="0" indent="-134489" algn="l" rtl="0">
              <a:lnSpc>
                <a:spcPct val="90000"/>
              </a:lnSpc>
              <a:spcBef>
                <a:spcPts val="567"/>
              </a:spcBef>
              <a:buClr>
                <a:schemeClr val="dk1"/>
              </a:buClr>
              <a:buFont typeface="Arial"/>
              <a:buChar char="•"/>
              <a:defRPr sz="204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94995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4577080" y="7203864"/>
            <a:ext cx="4663439" cy="41380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indent="0" algn="l" rtl="0">
              <a:spcBef>
                <a:spcPts val="0"/>
              </a:spcBef>
              <a:defRPr sz="18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9758679" y="7203864"/>
            <a:ext cx="3108959" cy="4138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36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36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3817600" cy="7829974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679" cy="15023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Lato"/>
              <a:buNone/>
            </a:pPr>
            <a:r>
              <a:rPr lang="en-US" sz="4987" b="0" i="0" u="none" strike="noStrike" cap="none" baseline="0" dirty="0" smtClean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Lato"/>
              </a:rPr>
              <a:t>Purpose</a:t>
            </a:r>
            <a:endParaRPr lang="en-US" sz="4987" b="0" i="0" u="none" strike="noStrike" cap="none" baseline="0" dirty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Lato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949959" y="1916112"/>
            <a:ext cx="11917799" cy="4931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indent="-259072">
              <a:spcBef>
                <a:spcPts val="1200"/>
              </a:spcBef>
              <a:buSzPct val="99156"/>
            </a:pP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Provide </a:t>
            </a:r>
            <a:r>
              <a:rPr lang="en-US" sz="3400" dirty="0" smtClean="0">
                <a:latin typeface="Calibri" charset="0"/>
                <a:ea typeface="Calibri" charset="0"/>
                <a:cs typeface="Calibri" charset="0"/>
                <a:sym typeface="Lato"/>
              </a:rPr>
              <a:t>users ability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to reach out to peers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&amp;</a:t>
            </a:r>
            <a:r>
              <a:rPr lang="en-US" sz="3400" dirty="0" smtClean="0">
                <a:latin typeface="Calibri" charset="0"/>
                <a:ea typeface="Calibri" charset="0"/>
                <a:cs typeface="Calibri" charset="0"/>
                <a:sym typeface="Lato"/>
              </a:rPr>
              <a:t>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medical professionals</a:t>
            </a:r>
          </a:p>
          <a:p>
            <a:pPr marL="259072" marR="0" lvl="0" indent="-259072" algn="l" rtl="0">
              <a:lnSpc>
                <a:spcPct val="90000"/>
              </a:lnSpc>
              <a:spcBef>
                <a:spcPts val="1200"/>
              </a:spcBef>
              <a:buClr>
                <a:schemeClr val="dk1"/>
              </a:buClr>
              <a:buSzPct val="99156"/>
              <a:buFont typeface="Arial"/>
              <a:buChar char="•"/>
            </a:pPr>
            <a:r>
              <a:rPr lang="en-US" sz="3400" dirty="0" smtClean="0">
                <a:latin typeface="Calibri" charset="0"/>
                <a:ea typeface="Calibri" charset="0"/>
                <a:cs typeface="Calibri" charset="0"/>
                <a:sym typeface="Lato"/>
              </a:rPr>
              <a:t>Encourage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development of </a:t>
            </a:r>
            <a:r>
              <a:rPr lang="en-US" sz="3400" b="0" i="0" u="none" strike="noStrike" cap="none" baseline="0" dirty="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  <a:sym typeface="Lato"/>
              </a:rPr>
              <a:t>healthy habits </a:t>
            </a:r>
            <a:endParaRPr lang="en-US" sz="3400" b="0" i="0" u="none" strike="noStrike" cap="none" baseline="0" dirty="0" smtClean="0">
              <a:solidFill>
                <a:schemeClr val="dk1"/>
              </a:solidFill>
              <a:latin typeface="Calibri" charset="0"/>
              <a:ea typeface="Calibri" charset="0"/>
              <a:cs typeface="Calibri" charset="0"/>
              <a:sym typeface="Lato"/>
            </a:endParaRPr>
          </a:p>
          <a:p>
            <a:pPr lvl="0" indent="-259072">
              <a:spcBef>
                <a:spcPts val="1200"/>
              </a:spcBef>
              <a:buSzPct val="99156"/>
            </a:pPr>
            <a:r>
              <a:rPr lang="en-US" sz="3400" dirty="0" smtClean="0">
                <a:latin typeface="Calibri" charset="0"/>
                <a:ea typeface="Calibri" charset="0"/>
                <a:cs typeface="Calibri" charset="0"/>
                <a:sym typeface="Lato"/>
              </a:rPr>
              <a:t>Foster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growth of a </a:t>
            </a:r>
            <a:r>
              <a:rPr lang="en-US" sz="3400" dirty="0" smtClean="0">
                <a:latin typeface="Calibri" charset="0"/>
                <a:ea typeface="Calibri" charset="0"/>
                <a:cs typeface="Calibri" charset="0"/>
                <a:sym typeface="Lato"/>
              </a:rPr>
              <a:t>supportive community </a:t>
            </a:r>
            <a:r>
              <a:rPr lang="en-US" sz="3400" dirty="0">
                <a:latin typeface="Calibri" charset="0"/>
                <a:ea typeface="Calibri" charset="0"/>
                <a:cs typeface="Calibri" charset="0"/>
                <a:sym typeface="Lato"/>
              </a:rPr>
              <a:t>while allowing optional privacy</a:t>
            </a:r>
          </a:p>
          <a:p>
            <a:pPr marL="518145" lvl="1" indent="0">
              <a:spcBef>
                <a:spcPts val="1133"/>
              </a:spcBef>
              <a:buSzPct val="99156"/>
              <a:buNone/>
            </a:pPr>
            <a:endParaRPr lang="en-US" sz="2720" baseline="0" dirty="0">
              <a:latin typeface="Calibri" charset="0"/>
              <a:ea typeface="Calibri" charset="0"/>
              <a:cs typeface="Calibri" charset="0"/>
              <a:sym typeface="Lato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671" y="6485884"/>
            <a:ext cx="5168254" cy="876190"/>
          </a:xfrm>
          <a:prstGeom prst="rect">
            <a:avLst/>
          </a:prstGeom>
        </p:spPr>
      </p:pic>
      <p:pic>
        <p:nvPicPr>
          <p:cNvPr id="6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81823" y="7153485"/>
            <a:ext cx="1335777" cy="618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949959" y="413808"/>
            <a:ext cx="11917799" cy="1502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Current </a:t>
            </a:r>
            <a:r>
              <a:rPr lang="en-US" dirty="0" smtClean="0"/>
              <a:t>State of Development</a:t>
            </a:r>
            <a:endParaRPr lang="en-US" dirty="0"/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949959" y="2069041"/>
            <a:ext cx="11917799" cy="493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1200"/>
              </a:spcBef>
            </a:pPr>
            <a:r>
              <a:rPr lang="en-US" dirty="0" smtClean="0"/>
              <a:t>Social Networking 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>
                <a:latin typeface="Calibri" charset="0"/>
                <a:ea typeface="Calibri" charset="0"/>
                <a:cs typeface="Calibri" charset="0"/>
                <a:sym typeface="Lato"/>
              </a:rPr>
              <a:t>SMS notifications</a:t>
            </a:r>
          </a:p>
          <a:p>
            <a:pPr lvl="1" indent="-259072">
              <a:spcBef>
                <a:spcPts val="1200"/>
              </a:spcBef>
              <a:buSzPct val="99156"/>
            </a:pPr>
            <a:r>
              <a:rPr lang="en-US" dirty="0">
                <a:latin typeface="Calibri" charset="0"/>
                <a:ea typeface="Calibri" charset="0"/>
                <a:cs typeface="Calibri" charset="0"/>
                <a:sym typeface="Lato"/>
              </a:rPr>
              <a:t>Achievement badges </a:t>
            </a:r>
            <a:endParaRPr lang="en-US" dirty="0" smtClean="0"/>
          </a:p>
          <a:p>
            <a:pPr>
              <a:spcBef>
                <a:spcPts val="1200"/>
              </a:spcBef>
            </a:pPr>
            <a:r>
              <a:rPr lang="en-US" dirty="0" smtClean="0"/>
              <a:t>Open Forum</a:t>
            </a:r>
          </a:p>
          <a:p>
            <a:pPr lvl="1">
              <a:spcBef>
                <a:spcPts val="1200"/>
              </a:spcBef>
            </a:pPr>
            <a:r>
              <a:rPr lang="en-US" dirty="0" smtClean="0"/>
              <a:t>Threads with comments and points ratings</a:t>
            </a:r>
            <a:endParaRPr lang="en-US" dirty="0" smtClean="0"/>
          </a:p>
          <a:p>
            <a:pPr>
              <a:spcBef>
                <a:spcPts val="1200"/>
              </a:spcBef>
            </a:pPr>
            <a:r>
              <a:rPr lang="en-US" dirty="0"/>
              <a:t> </a:t>
            </a:r>
            <a:r>
              <a:rPr lang="en-US" dirty="0" smtClean="0"/>
              <a:t>Geolocation </a:t>
            </a:r>
            <a:r>
              <a:rPr lang="en-US" dirty="0" smtClean="0"/>
              <a:t>services</a:t>
            </a:r>
            <a:endParaRPr lang="en-US" dirty="0" smtClean="0"/>
          </a:p>
          <a:p>
            <a:pPr>
              <a:spcBef>
                <a:spcPts val="1200"/>
              </a:spcBef>
            </a:pPr>
            <a:r>
              <a:rPr lang="en-US" dirty="0" smtClean="0"/>
              <a:t> </a:t>
            </a:r>
            <a:r>
              <a:rPr lang="en-US" dirty="0" smtClean="0"/>
              <a:t>Educational materials</a:t>
            </a:r>
          </a:p>
          <a:p>
            <a:pPr>
              <a:spcBef>
                <a:spcPts val="0"/>
              </a:spcBef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en-US" dirty="0"/>
              <a:t> </a:t>
            </a:r>
            <a:r>
              <a:rPr lang="en-US" dirty="0" smtClean="0"/>
              <a:t>Demo Time!</a:t>
            </a:r>
          </a:p>
        </p:txBody>
      </p:sp>
      <p:pic>
        <p:nvPicPr>
          <p:cNvPr id="5" name="Shape 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81823" y="7153485"/>
            <a:ext cx="1335777" cy="618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 Forward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9959" y="2221970"/>
            <a:ext cx="4652556" cy="4931515"/>
          </a:xfrm>
        </p:spPr>
        <p:txBody>
          <a:bodyPr/>
          <a:lstStyle/>
          <a:p>
            <a:r>
              <a:rPr lang="en-US" dirty="0" smtClean="0"/>
              <a:t> Mobile Web App</a:t>
            </a:r>
          </a:p>
          <a:p>
            <a:r>
              <a:rPr lang="en-US" dirty="0"/>
              <a:t> </a:t>
            </a:r>
            <a:r>
              <a:rPr lang="en-US" dirty="0" smtClean="0"/>
              <a:t>Profile Creation/Customization</a:t>
            </a:r>
          </a:p>
          <a:p>
            <a:pPr marL="201486" indent="0">
              <a:buNone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2609" y="780100"/>
            <a:ext cx="3585029" cy="637338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756" y="780100"/>
            <a:ext cx="3585029" cy="6373385"/>
          </a:xfrm>
          <a:prstGeom prst="rect">
            <a:avLst/>
          </a:prstGeom>
        </p:spPr>
      </p:pic>
      <p:pic>
        <p:nvPicPr>
          <p:cNvPr id="9" name="Shape 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481823" y="7153485"/>
            <a:ext cx="1335777" cy="6189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513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Global outreach </a:t>
            </a:r>
          </a:p>
          <a:p>
            <a:r>
              <a:rPr lang="en-US" dirty="0"/>
              <a:t> </a:t>
            </a:r>
            <a:r>
              <a:rPr lang="en-US" dirty="0" smtClean="0"/>
              <a:t>Potential for growth beyond HIV stigmas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726"/>
          <a:stretch/>
        </p:blipFill>
        <p:spPr>
          <a:xfrm>
            <a:off x="1327329" y="4105189"/>
            <a:ext cx="3476898" cy="8761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04225" y="3657940"/>
            <a:ext cx="3701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___</a:t>
            </a:r>
            <a:endParaRPr lang="en-US" sz="80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Shape 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481823" y="7153485"/>
            <a:ext cx="1335777" cy="6189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444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01486" indent="0">
              <a:buNone/>
            </a:pPr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4" name="Shape 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464848" y="4534797"/>
            <a:ext cx="2021736" cy="117704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34798"/>
            <a:ext cx="9416375" cy="117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861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204</Words>
  <Application>Microsoft Macintosh PowerPoint</Application>
  <PresentationFormat>Custom</PresentationFormat>
  <Paragraphs>32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Lato</vt:lpstr>
      <vt:lpstr>Arial</vt:lpstr>
      <vt:lpstr>Times New Roman</vt:lpstr>
      <vt:lpstr>Office Theme</vt:lpstr>
      <vt:lpstr>PowerPoint Presentation</vt:lpstr>
      <vt:lpstr>Purpose</vt:lpstr>
      <vt:lpstr>Current State of Development</vt:lpstr>
      <vt:lpstr>Path Forward</vt:lpstr>
      <vt:lpstr>Impact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Venkatesh Chinnakonda</dc:creator>
  <cp:lastModifiedBy>Dhanani, Taufiq T</cp:lastModifiedBy>
  <cp:revision>11</cp:revision>
  <dcterms:modified xsi:type="dcterms:W3CDTF">2015-10-17T15:38:31Z</dcterms:modified>
</cp:coreProperties>
</file>